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11879263" cy="11879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944130"/>
            <a:ext cx="10097374" cy="4135743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6239364"/>
            <a:ext cx="8909447" cy="2868071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632461"/>
            <a:ext cx="2561466" cy="1006712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632461"/>
            <a:ext cx="7535907" cy="1006712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961570"/>
            <a:ext cx="10245864" cy="4941443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7949760"/>
            <a:ext cx="10245864" cy="259858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/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3162304"/>
            <a:ext cx="5048687" cy="753728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3162304"/>
            <a:ext cx="5048687" cy="753728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8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632464"/>
            <a:ext cx="10245864" cy="229610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912070"/>
            <a:ext cx="502548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4339231"/>
            <a:ext cx="5025484" cy="638235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912070"/>
            <a:ext cx="505023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4339231"/>
            <a:ext cx="5050234" cy="638235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1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5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710397"/>
            <a:ext cx="6013877" cy="8441976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710397"/>
            <a:ext cx="6013877" cy="8441976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632464"/>
            <a:ext cx="10245864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3162304"/>
            <a:ext cx="10245864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195F-EAC3-4E06-8EE8-66138737713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11010319"/>
            <a:ext cx="4009251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ECF3-C906-4482-91A3-C496C8052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879264" cy="1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3576" y="0"/>
            <a:ext cx="17866412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0" y="1"/>
            <a:ext cx="17573600" cy="118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79264" cy="1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700" y="0"/>
            <a:ext cx="18015702" cy="120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915" y="-1"/>
            <a:ext cx="15639265" cy="120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79264" cy="1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79264" cy="118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257" y="1"/>
            <a:ext cx="17823351" cy="118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830" y="0"/>
            <a:ext cx="19146920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0081" y="0"/>
            <a:ext cx="21212970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1879263" cy="118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مخصص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4</cp:revision>
  <dcterms:created xsi:type="dcterms:W3CDTF">2023-02-06T00:46:39Z</dcterms:created>
  <dcterms:modified xsi:type="dcterms:W3CDTF">2023-06-30T22:36:25Z</dcterms:modified>
</cp:coreProperties>
</file>